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800" dirty="0">
                <a:solidFill>
                  <a:srgbClr val="FFFFFF"/>
                </a:solidFill>
              </a:rPr>
              <a:t>‘Summer Beach Party’ </a:t>
            </a:r>
            <a:r>
              <a:rPr lang="en-US" sz="2800" dirty="0" smtClean="0">
                <a:solidFill>
                  <a:srgbClr val="FFFFFF"/>
                </a:solidFill>
              </a:rPr>
              <a:t>Campaign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78521" y="212479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Overall Campaign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2" name="Picture 1" descr="summer_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59" y="2347330"/>
            <a:ext cx="4678514" cy="42054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2015-06-02T14:23:40Z</dcterms:modified>
</cp:coreProperties>
</file>